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51"/>
    <p:restoredTop sz="94954"/>
  </p:normalViewPr>
  <p:slideViewPr>
    <p:cSldViewPr snapToGrid="0" snapToObjects="1">
      <p:cViewPr varScale="1">
        <p:scale>
          <a:sx n="81" d="100"/>
          <a:sy n="81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D9892-B279-264D-84A0-DE103FAA9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C7BCAE-3349-1448-9964-EA9EE6127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C20B48-3D57-0F47-A2D0-4CA08867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BAB942-CA43-984D-8889-BA325935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EF36FD-F842-B043-B7DE-B4D831A1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95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4F538-E5DB-FC49-BFFA-B42C48DF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F70198-AB08-1948-9397-B32C6937A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9206E-179A-564C-A541-0DB463A2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D4A76-60E2-614C-9091-A5F571D9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2376BC-287D-6548-BEB8-03353F97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59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50F54C1-5B31-594F-857B-FAAF83BFC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39A9E5-DA8D-334B-A90C-FA3159E94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C37BC5-ECE4-EB45-8629-98BC6181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D37117-4F7E-0B4B-8696-334B974D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93B03-8A34-C643-8C29-08C9EA01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79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0EBBE-EEE2-1B46-B8F0-E192F6AF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3DE5AC-123B-8446-9812-F1FAD6787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15270-8307-424F-AC99-FA7BC6B5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B86D5F-B58E-874B-B867-4746EC303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137992-A473-5647-96BF-CC8063E4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3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A28A7-3230-0348-BCEC-CCBFA9EC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1004FF-C92A-7D42-BE87-DB732BFC4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CADCFE-E0A8-E644-9047-970083238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6A6B2-1AA1-C64F-BA18-A7A5E5EB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04B663-0782-CF44-B848-1D912731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32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7A73B-A142-B544-86A4-CF7EB225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FBA906-6713-0A4B-9A6B-62AA03561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C6022C-E6FE-5341-8263-F83EE74FC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CCE1BD-BB95-5344-8C1C-E66A13C9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3DF409-33F9-604A-9024-8D84B69F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0FB330-D3E9-6D42-B637-71D8831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30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460472-A452-0E43-BECD-01F76803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03E14F-19DA-3342-8D03-E5E70CD2B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A54E3F-CB33-9348-80E2-049683225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E18865-A281-2F4F-B844-6D2A2E53C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0D9588-D383-5D45-8D2B-07A233D2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F58DFD-406E-F642-8852-00B6F81E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2EB594C-B0B3-854E-8A49-49CFB734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1F7B1E-C86B-064D-9F55-F39084BA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80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E78E2-B884-7A41-9A17-B581217F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27BACA-2E6B-9A44-81DE-E1082643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B83CFD-9936-CD44-9418-48ABE59D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CB5B0E-4F01-8C42-9105-A9644EE7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55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E5B2373-F93E-A34C-B628-99BC74D8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E01B0C-5558-A94A-96A7-019733CE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D568E9-8983-884D-8598-374B1DBA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73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23691-A556-8A41-8625-F6AAFB55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E20BB1-5437-FC4D-A1E4-172BCA223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9ACFD1-2B31-704A-9A93-49F75F1B6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E0B7F3-736B-2E4A-B993-DB235289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70849B-A175-CC48-AA47-21FE8C9A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0CC0A7-BFC6-FA47-9808-EC010E8E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03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17047-1204-DC4C-8476-8DB2894B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1930FD5-D696-FC49-ACDD-17725101E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ADE4C4-0F83-5D4E-9D22-9584734F2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9DB4F8-2BF5-C648-8F22-F0F5722B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CB704F-56CC-2643-B0A4-AEB8716E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40D048-D677-BF47-A357-D41FCE95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47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1407AD-7CCE-634A-BC00-28A86922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9E9E50-FE1C-9046-8C49-1803085B4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E21C05-7F69-4A43-8150-3FCEEEBAF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A103F-E333-B341-8510-44746DE8B2AF}" type="datetimeFigureOut">
              <a:rPr lang="de-DE" smtClean="0"/>
              <a:t>21.06.21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38B41-0CA7-394D-BBEE-734EB5C41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41BD80-26C7-D447-9981-2FC7A3252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A91B1-84F3-214C-A2BC-D8CD810543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35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35087E2-EDD7-8543-A1CC-9749759B4120}"/>
              </a:ext>
            </a:extLst>
          </p:cNvPr>
          <p:cNvSpPr/>
          <p:nvPr/>
        </p:nvSpPr>
        <p:spPr>
          <a:xfrm>
            <a:off x="1204686" y="1204686"/>
            <a:ext cx="3497943" cy="17707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E50BD3-F217-2A4B-901C-B9E4D677F185}"/>
              </a:ext>
            </a:extLst>
          </p:cNvPr>
          <p:cNvSpPr/>
          <p:nvPr/>
        </p:nvSpPr>
        <p:spPr>
          <a:xfrm>
            <a:off x="1815757" y="3086640"/>
            <a:ext cx="2275800" cy="152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7250F8-17C3-D54B-AB51-4D56049904F5}"/>
              </a:ext>
            </a:extLst>
          </p:cNvPr>
          <p:cNvSpPr/>
          <p:nvPr/>
        </p:nvSpPr>
        <p:spPr>
          <a:xfrm>
            <a:off x="7243017" y="1204686"/>
            <a:ext cx="959317" cy="17707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71657858-0E74-6840-91CD-3E632E7C1A12}"/>
              </a:ext>
            </a:extLst>
          </p:cNvPr>
          <p:cNvSpPr/>
          <p:nvPr/>
        </p:nvSpPr>
        <p:spPr>
          <a:xfrm>
            <a:off x="5076958" y="1805852"/>
            <a:ext cx="1791730" cy="2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34F6A3-3C9F-A640-8B51-3AD95BBBE15D}"/>
              </a:ext>
            </a:extLst>
          </p:cNvPr>
          <p:cNvSpPr txBox="1"/>
          <p:nvPr/>
        </p:nvSpPr>
        <p:spPr>
          <a:xfrm>
            <a:off x="5657288" y="2090057"/>
            <a:ext cx="6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PWA</a:t>
            </a:r>
          </a:p>
        </p:txBody>
      </p:sp>
    </p:spTree>
    <p:extLst>
      <p:ext uri="{BB962C8B-B14F-4D97-AF65-F5344CB8AC3E}">
        <p14:creationId xmlns:p14="http://schemas.microsoft.com/office/powerpoint/2010/main" val="36164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78214D8-0149-C145-9D5B-0D130267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" y="0"/>
            <a:ext cx="12121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3C29DBA-B350-6B41-B425-54A3CAAD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0" y="2749550"/>
            <a:ext cx="2070100" cy="1358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C6E90E-A8BD-F44B-A291-E3A55B8CA12F}"/>
              </a:ext>
            </a:extLst>
          </p:cNvPr>
          <p:cNvSpPr/>
          <p:nvPr/>
        </p:nvSpPr>
        <p:spPr>
          <a:xfrm>
            <a:off x="5425034" y="3143252"/>
            <a:ext cx="432000" cy="432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83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B830C12-9019-D34A-99A6-D0AC6DFA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9" y="474013"/>
            <a:ext cx="1837844" cy="32461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9416154-15E9-0E4B-905F-A04A7AD9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74" y="474013"/>
            <a:ext cx="1837844" cy="327081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8DD11C3-B222-264B-B43E-F204008EA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87" y="474013"/>
            <a:ext cx="1837845" cy="3270817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C57EE2FC-C572-D341-92C0-F6113DB43789}"/>
              </a:ext>
            </a:extLst>
          </p:cNvPr>
          <p:cNvSpPr/>
          <p:nvPr/>
        </p:nvSpPr>
        <p:spPr>
          <a:xfrm>
            <a:off x="4380270" y="2542896"/>
            <a:ext cx="382772" cy="10632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84BE-FE80-0242-A1BE-593EC5503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701" y="449312"/>
            <a:ext cx="1837846" cy="32708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A6B1CE-4DDB-5B44-929D-B633BD58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315" y="449312"/>
            <a:ext cx="1837846" cy="32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DDAA2E5-E6BD-A249-A3E7-A87F8920D9EA}"/>
              </a:ext>
            </a:extLst>
          </p:cNvPr>
          <p:cNvSpPr/>
          <p:nvPr/>
        </p:nvSpPr>
        <p:spPr>
          <a:xfrm>
            <a:off x="2020529" y="1297858"/>
            <a:ext cx="7920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09C3746-2524-6A4B-85E9-A533F0537670}"/>
              </a:ext>
            </a:extLst>
          </p:cNvPr>
          <p:cNvSpPr/>
          <p:nvPr/>
        </p:nvSpPr>
        <p:spPr>
          <a:xfrm>
            <a:off x="2172929" y="1450258"/>
            <a:ext cx="7920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DE49263-3F4A-EB4E-BC2E-AD28CDEABF0D}"/>
              </a:ext>
            </a:extLst>
          </p:cNvPr>
          <p:cNvSpPr/>
          <p:nvPr/>
        </p:nvSpPr>
        <p:spPr>
          <a:xfrm>
            <a:off x="2325329" y="1602658"/>
            <a:ext cx="7920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744CA15-8A70-3548-8C25-AF8DF9FFAA2A}"/>
              </a:ext>
            </a:extLst>
          </p:cNvPr>
          <p:cNvSpPr/>
          <p:nvPr/>
        </p:nvSpPr>
        <p:spPr>
          <a:xfrm>
            <a:off x="1814051" y="2547058"/>
            <a:ext cx="5574891" cy="235974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B91724-0B3A-994D-B637-9A8C3BACCCC8}"/>
              </a:ext>
            </a:extLst>
          </p:cNvPr>
          <p:cNvSpPr/>
          <p:nvPr/>
        </p:nvSpPr>
        <p:spPr>
          <a:xfrm>
            <a:off x="2020529" y="3033000"/>
            <a:ext cx="792000" cy="79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757FB8A-2A37-F647-9BC2-6F6B39500303}"/>
              </a:ext>
            </a:extLst>
          </p:cNvPr>
          <p:cNvSpPr/>
          <p:nvPr/>
        </p:nvSpPr>
        <p:spPr>
          <a:xfrm>
            <a:off x="4016477" y="3033000"/>
            <a:ext cx="792000" cy="79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C2149E-AF8A-204F-81D4-8B20CF169523}"/>
              </a:ext>
            </a:extLst>
          </p:cNvPr>
          <p:cNvSpPr/>
          <p:nvPr/>
        </p:nvSpPr>
        <p:spPr>
          <a:xfrm>
            <a:off x="6012425" y="3033000"/>
            <a:ext cx="792000" cy="79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47CCAE-8035-324B-8F72-31BD8149988C}"/>
              </a:ext>
            </a:extLst>
          </p:cNvPr>
          <p:cNvSpPr txBox="1"/>
          <p:nvPr/>
        </p:nvSpPr>
        <p:spPr>
          <a:xfrm>
            <a:off x="7541342" y="2386669"/>
            <a:ext cx="240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JavaScript läuft auf </a:t>
            </a:r>
          </a:p>
          <a:p>
            <a:r>
              <a:rPr lang="de-DE" i="1" dirty="0"/>
              <a:t>einem einzelnen Thread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F24E058-23EE-8141-9B85-CA7AB2F4CDB4}"/>
              </a:ext>
            </a:extLst>
          </p:cNvPr>
          <p:cNvCxnSpPr/>
          <p:nvPr/>
        </p:nvCxnSpPr>
        <p:spPr>
          <a:xfrm>
            <a:off x="2416529" y="2901019"/>
            <a:ext cx="39918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98D065C-C7C0-1448-AAA6-D1C8D8169A2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416529" y="2897806"/>
            <a:ext cx="0" cy="1351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02FB0D4-69F8-244A-973E-F21BDC004ED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412477" y="2904233"/>
            <a:ext cx="0" cy="1287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7DE23CD-4EF8-A742-8CED-3C19BBEA332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08425" y="2901019"/>
            <a:ext cx="0" cy="131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025834A-EE45-EB49-B248-E3A5B6B7662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721329" y="2394658"/>
            <a:ext cx="0" cy="50314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0BB064B-A0D1-624D-8CD3-1ADFFC188FE1}"/>
              </a:ext>
            </a:extLst>
          </p:cNvPr>
          <p:cNvSpPr txBox="1"/>
          <p:nvPr/>
        </p:nvSpPr>
        <p:spPr>
          <a:xfrm>
            <a:off x="3164283" y="1452578"/>
            <a:ext cx="47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JavaScript wird in den HTML-Seiten geladen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Ausführungen von JS manipulieren das DOM</a:t>
            </a:r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9EB5AAFA-1B05-5F49-8765-9053505CBB35}"/>
              </a:ext>
            </a:extLst>
          </p:cNvPr>
          <p:cNvSpPr/>
          <p:nvPr/>
        </p:nvSpPr>
        <p:spPr>
          <a:xfrm>
            <a:off x="1814051" y="4107035"/>
            <a:ext cx="5574891" cy="235974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15EC16C-B539-EF47-9AF9-63F2EA571EDC}"/>
              </a:ext>
            </a:extLst>
          </p:cNvPr>
          <p:cNvSpPr/>
          <p:nvPr/>
        </p:nvSpPr>
        <p:spPr>
          <a:xfrm>
            <a:off x="2020529" y="4548733"/>
            <a:ext cx="792000" cy="79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Service Worker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001CED4-0008-DE43-AD64-A9182F6F8D8E}"/>
              </a:ext>
            </a:extLst>
          </p:cNvPr>
          <p:cNvSpPr txBox="1"/>
          <p:nvPr/>
        </p:nvSpPr>
        <p:spPr>
          <a:xfrm>
            <a:off x="7534722" y="4046653"/>
            <a:ext cx="222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Service Worker Thread</a:t>
            </a:r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A22DAD0C-D17C-C449-89B5-8B2E0C9616D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416529" y="4298765"/>
            <a:ext cx="0" cy="249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CC9FB455-8B13-0146-A3FF-E3B14E1CB0AD}"/>
              </a:ext>
            </a:extLst>
          </p:cNvPr>
          <p:cNvSpPr txBox="1"/>
          <p:nvPr/>
        </p:nvSpPr>
        <p:spPr>
          <a:xfrm>
            <a:off x="2938992" y="4548733"/>
            <a:ext cx="7119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Service Worker laufen auf einem eigenen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sind gänzlich unabhängig von den HTML-Seiten (laufen sogar, wenn HTML-Seite gar nicht geladen 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verwalten alle HTML-Seite in einem bestimmten </a:t>
            </a:r>
            <a:r>
              <a:rPr lang="de-DE" dirty="0" err="1"/>
              <a:t>Scope</a:t>
            </a:r>
            <a:r>
              <a:rPr lang="de-DE" dirty="0"/>
              <a:t> (alle HTML-Seiten der Domain)</a:t>
            </a:r>
          </a:p>
        </p:txBody>
      </p:sp>
    </p:spTree>
    <p:extLst>
      <p:ext uri="{BB962C8B-B14F-4D97-AF65-F5344CB8AC3E}">
        <p14:creationId xmlns:p14="http://schemas.microsoft.com/office/powerpoint/2010/main" val="1605665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4CB331D-3DAD-C742-8A1E-8316E49C334F}"/>
              </a:ext>
            </a:extLst>
          </p:cNvPr>
          <p:cNvSpPr/>
          <p:nvPr/>
        </p:nvSpPr>
        <p:spPr>
          <a:xfrm>
            <a:off x="3676761" y="1508862"/>
            <a:ext cx="1297856" cy="503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app.js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43E1696-160C-7048-8841-44616CE4299D}"/>
              </a:ext>
            </a:extLst>
          </p:cNvPr>
          <p:cNvSpPr/>
          <p:nvPr/>
        </p:nvSpPr>
        <p:spPr>
          <a:xfrm>
            <a:off x="1293447" y="1508862"/>
            <a:ext cx="1297857" cy="5031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index.html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82205562-F18C-7E43-B9F9-24D0ECA73C7C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2591304" y="1760436"/>
            <a:ext cx="1085457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20D0DB5-D226-3842-ABF4-00089956E01B}"/>
              </a:ext>
            </a:extLst>
          </p:cNvPr>
          <p:cNvSpPr/>
          <p:nvPr/>
        </p:nvSpPr>
        <p:spPr>
          <a:xfrm>
            <a:off x="3676761" y="2513552"/>
            <a:ext cx="1297856" cy="5031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bg1"/>
                </a:solidFill>
              </a:rPr>
              <a:t>sw.js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69F69AC-34F1-DC40-8885-DCA9D29B8BCC}"/>
              </a:ext>
            </a:extLst>
          </p:cNvPr>
          <p:cNvSpPr txBox="1"/>
          <p:nvPr/>
        </p:nvSpPr>
        <p:spPr>
          <a:xfrm>
            <a:off x="2816944" y="1425127"/>
            <a:ext cx="73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lädt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CFBDC9BB-DBDB-BF49-A136-2D6A41C167BF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4325689" y="2012010"/>
            <a:ext cx="0" cy="50154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852C0761-79B7-3747-8626-CE3F2BEB1715}"/>
              </a:ext>
            </a:extLst>
          </p:cNvPr>
          <p:cNvSpPr txBox="1"/>
          <p:nvPr/>
        </p:nvSpPr>
        <p:spPr>
          <a:xfrm>
            <a:off x="4325689" y="2076509"/>
            <a:ext cx="129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registriert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C087D4E-383A-C247-87EA-2CBAC10CF2A3}"/>
              </a:ext>
            </a:extLst>
          </p:cNvPr>
          <p:cNvSpPr/>
          <p:nvPr/>
        </p:nvSpPr>
        <p:spPr>
          <a:xfrm>
            <a:off x="3674557" y="3518242"/>
            <a:ext cx="1297856" cy="5031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install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CD9DCDE-1C89-194F-9A74-603A98FBF927}"/>
              </a:ext>
            </a:extLst>
          </p:cNvPr>
          <p:cNvSpPr txBox="1"/>
          <p:nvPr/>
        </p:nvSpPr>
        <p:spPr>
          <a:xfrm>
            <a:off x="4323485" y="3082805"/>
            <a:ext cx="103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löst aus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4DBADC0F-7CB1-3B40-8BCC-6568CB1B51C7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4323485" y="3016700"/>
            <a:ext cx="2204" cy="50154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DB01E69-37DA-7246-957A-B4DAF6E4DF81}"/>
              </a:ext>
            </a:extLst>
          </p:cNvPr>
          <p:cNvSpPr/>
          <p:nvPr/>
        </p:nvSpPr>
        <p:spPr>
          <a:xfrm>
            <a:off x="3674557" y="4521326"/>
            <a:ext cx="1297856" cy="5031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activate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213ADFB-03B8-4A45-AC8A-AC5A4F5448E9}"/>
              </a:ext>
            </a:extLst>
          </p:cNvPr>
          <p:cNvSpPr txBox="1"/>
          <p:nvPr/>
        </p:nvSpPr>
        <p:spPr>
          <a:xfrm>
            <a:off x="4323485" y="4085889"/>
            <a:ext cx="103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löst aus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B3AB3BD0-E557-924F-9D17-A95AE901F2E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323485" y="4019784"/>
            <a:ext cx="2204" cy="50154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3F7FE3F-EDC8-8D44-8986-F0ED2A377443}"/>
              </a:ext>
            </a:extLst>
          </p:cNvPr>
          <p:cNvSpPr txBox="1"/>
          <p:nvPr/>
        </p:nvSpPr>
        <p:spPr>
          <a:xfrm>
            <a:off x="5214497" y="4417261"/>
            <a:ext cx="2651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erst, wenn andere </a:t>
            </a:r>
            <a:r>
              <a:rPr lang="de-DE" dirty="0" err="1"/>
              <a:t>service</a:t>
            </a:r>
            <a:r>
              <a:rPr lang="de-DE" dirty="0"/>
              <a:t> </a:t>
            </a:r>
          </a:p>
          <a:p>
            <a:r>
              <a:rPr lang="de-DE" dirty="0" err="1"/>
              <a:t>worker</a:t>
            </a:r>
            <a:r>
              <a:rPr lang="de-DE" dirty="0"/>
              <a:t> geschlossen sind</a:t>
            </a:r>
          </a:p>
        </p:txBody>
      </p:sp>
    </p:spTree>
    <p:extLst>
      <p:ext uri="{BB962C8B-B14F-4D97-AF65-F5344CB8AC3E}">
        <p14:creationId xmlns:p14="http://schemas.microsoft.com/office/powerpoint/2010/main" val="209741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79CE3C-A9D9-174D-AB3A-50020F10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67" y="589936"/>
            <a:ext cx="5246596" cy="4807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C9251FE-86CC-5646-8BA2-51BB716D1394}"/>
              </a:ext>
            </a:extLst>
          </p:cNvPr>
          <p:cNvSpPr/>
          <p:nvPr/>
        </p:nvSpPr>
        <p:spPr>
          <a:xfrm>
            <a:off x="693175" y="4999703"/>
            <a:ext cx="1755058" cy="32446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56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B6ED2AF-E317-F742-BC82-801218C3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590545"/>
            <a:ext cx="9281266" cy="3760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128AA2-0443-BA4A-BCAB-1A76AD23EE9F}"/>
              </a:ext>
            </a:extLst>
          </p:cNvPr>
          <p:cNvSpPr/>
          <p:nvPr/>
        </p:nvSpPr>
        <p:spPr>
          <a:xfrm>
            <a:off x="3716593" y="1858297"/>
            <a:ext cx="2861187" cy="54569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7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CE689EA-3CF8-F34D-9355-960A3876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376032" cy="3229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95395D0-8683-634B-AFB9-FD4D78844F56}"/>
              </a:ext>
            </a:extLst>
          </p:cNvPr>
          <p:cNvSpPr/>
          <p:nvPr/>
        </p:nvSpPr>
        <p:spPr>
          <a:xfrm>
            <a:off x="2177437" y="1202608"/>
            <a:ext cx="1701390" cy="56719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C65A-62A2-1440-823F-35BC0069D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157247" cy="3229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8C7A88E-06E5-BE4D-B04B-AC9EE27DE39B}"/>
              </a:ext>
            </a:extLst>
          </p:cNvPr>
          <p:cNvSpPr/>
          <p:nvPr/>
        </p:nvSpPr>
        <p:spPr>
          <a:xfrm>
            <a:off x="8402810" y="1202609"/>
            <a:ext cx="2024299" cy="39021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98F0DF4-D8AA-A545-BEEC-E60324F3E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33" y="3949904"/>
            <a:ext cx="9398000" cy="965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5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370C9-7A29-AA41-BDF6-F8C652DA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" y="231203"/>
            <a:ext cx="5329799" cy="27958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4313AC9-748B-DC45-B70A-6795C52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826" y="3685326"/>
            <a:ext cx="6034177" cy="2489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79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9C1A41B-D527-824E-B0FE-7CF5256E9937}"/>
              </a:ext>
            </a:extLst>
          </p:cNvPr>
          <p:cNvSpPr/>
          <p:nvPr/>
        </p:nvSpPr>
        <p:spPr>
          <a:xfrm>
            <a:off x="774916" y="557939"/>
            <a:ext cx="1286359" cy="805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functionA</a:t>
            </a:r>
            <a:r>
              <a:rPr lang="de-DE" dirty="0"/>
              <a:t>()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AECF48-2407-E247-A86F-06F859A3009E}"/>
              </a:ext>
            </a:extLst>
          </p:cNvPr>
          <p:cNvSpPr/>
          <p:nvPr/>
        </p:nvSpPr>
        <p:spPr>
          <a:xfrm>
            <a:off x="2523642" y="557939"/>
            <a:ext cx="1286359" cy="8059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functionB</a:t>
            </a:r>
            <a:r>
              <a:rPr lang="de-DE" dirty="0"/>
              <a:t>()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C1693E-85B8-AB4D-855D-00A9CC6428A6}"/>
              </a:ext>
            </a:extLst>
          </p:cNvPr>
          <p:cNvSpPr/>
          <p:nvPr/>
        </p:nvSpPr>
        <p:spPr>
          <a:xfrm>
            <a:off x="4272368" y="557939"/>
            <a:ext cx="1286359" cy="80591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functionC</a:t>
            </a:r>
            <a:r>
              <a:rPr lang="de-DE" dirty="0"/>
              <a:t>()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9B5B2C61-E880-D64C-8A3A-FCDDE1D23C4B}"/>
              </a:ext>
            </a:extLst>
          </p:cNvPr>
          <p:cNvSpPr/>
          <p:nvPr/>
        </p:nvSpPr>
        <p:spPr>
          <a:xfrm>
            <a:off x="387458" y="1611824"/>
            <a:ext cx="6152827" cy="8059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9C87BE-0556-F941-8D8D-B5E88111ED18}"/>
              </a:ext>
            </a:extLst>
          </p:cNvPr>
          <p:cNvSpPr txBox="1"/>
          <p:nvPr/>
        </p:nvSpPr>
        <p:spPr>
          <a:xfrm>
            <a:off x="6540285" y="1691614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einzelner Thread</a:t>
            </a:r>
          </a:p>
          <a:p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für JavaScript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5E3A9A8-A4B6-D44F-97E6-5FB32D20FCE5}"/>
              </a:ext>
            </a:extLst>
          </p:cNvPr>
          <p:cNvSpPr/>
          <p:nvPr/>
        </p:nvSpPr>
        <p:spPr>
          <a:xfrm>
            <a:off x="418890" y="1877231"/>
            <a:ext cx="1642386" cy="275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6B59DDB-1DA6-8647-82C5-22A33842B242}"/>
              </a:ext>
            </a:extLst>
          </p:cNvPr>
          <p:cNvSpPr/>
          <p:nvPr/>
        </p:nvSpPr>
        <p:spPr>
          <a:xfrm>
            <a:off x="2177512" y="1877230"/>
            <a:ext cx="2378990" cy="275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2856619-6FA8-8346-A167-30B70E28CD3E}"/>
              </a:ext>
            </a:extLst>
          </p:cNvPr>
          <p:cNvSpPr/>
          <p:nvPr/>
        </p:nvSpPr>
        <p:spPr>
          <a:xfrm>
            <a:off x="4672739" y="1877230"/>
            <a:ext cx="1286359" cy="275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5B20159B-8291-7C48-87F8-5B6FC9A90150}"/>
              </a:ext>
            </a:extLst>
          </p:cNvPr>
          <p:cNvSpPr/>
          <p:nvPr/>
        </p:nvSpPr>
        <p:spPr>
          <a:xfrm>
            <a:off x="387458" y="2895601"/>
            <a:ext cx="6152827" cy="80591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F4A401A-29C2-0547-9C24-FAD694624D54}"/>
              </a:ext>
            </a:extLst>
          </p:cNvPr>
          <p:cNvSpPr txBox="1"/>
          <p:nvPr/>
        </p:nvSpPr>
        <p:spPr>
          <a:xfrm>
            <a:off x="6540285" y="2975391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einzelner Thread</a:t>
            </a:r>
          </a:p>
          <a:p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für JavaScript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2B3FD3C-2CAA-D04E-9A81-2AC58119ACCE}"/>
              </a:ext>
            </a:extLst>
          </p:cNvPr>
          <p:cNvSpPr/>
          <p:nvPr/>
        </p:nvSpPr>
        <p:spPr>
          <a:xfrm>
            <a:off x="418890" y="3146998"/>
            <a:ext cx="360000" cy="275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6EE2813-0109-3C47-8F47-D855BD993D36}"/>
              </a:ext>
            </a:extLst>
          </p:cNvPr>
          <p:cNvSpPr/>
          <p:nvPr/>
        </p:nvSpPr>
        <p:spPr>
          <a:xfrm>
            <a:off x="880083" y="3146999"/>
            <a:ext cx="360000" cy="275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DF399DB-A05E-F248-8D4D-7D8476633E3A}"/>
              </a:ext>
            </a:extLst>
          </p:cNvPr>
          <p:cNvSpPr/>
          <p:nvPr/>
        </p:nvSpPr>
        <p:spPr>
          <a:xfrm>
            <a:off x="1341276" y="3146999"/>
            <a:ext cx="360000" cy="275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E7E2EA1-0790-6E49-9353-EE8616386628}"/>
              </a:ext>
            </a:extLst>
          </p:cNvPr>
          <p:cNvSpPr/>
          <p:nvPr/>
        </p:nvSpPr>
        <p:spPr>
          <a:xfrm>
            <a:off x="2810772" y="3146998"/>
            <a:ext cx="360000" cy="275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472F9C5-4D06-5D4B-A2BC-42B9796925A8}"/>
              </a:ext>
            </a:extLst>
          </p:cNvPr>
          <p:cNvSpPr/>
          <p:nvPr/>
        </p:nvSpPr>
        <p:spPr>
          <a:xfrm>
            <a:off x="3968403" y="3146999"/>
            <a:ext cx="360000" cy="2750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A5661F-F385-EF4B-8410-17DF43DB2D6A}"/>
              </a:ext>
            </a:extLst>
          </p:cNvPr>
          <p:cNvSpPr/>
          <p:nvPr/>
        </p:nvSpPr>
        <p:spPr>
          <a:xfrm>
            <a:off x="4735547" y="3146999"/>
            <a:ext cx="360000" cy="275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238F2EB-836C-A847-A737-54A699204045}"/>
              </a:ext>
            </a:extLst>
          </p:cNvPr>
          <p:cNvSpPr/>
          <p:nvPr/>
        </p:nvSpPr>
        <p:spPr>
          <a:xfrm>
            <a:off x="1815332" y="3147746"/>
            <a:ext cx="887418" cy="27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902745C-A3FD-CD47-8CC8-6E4DFA812BEE}"/>
              </a:ext>
            </a:extLst>
          </p:cNvPr>
          <p:cNvSpPr/>
          <p:nvPr/>
        </p:nvSpPr>
        <p:spPr>
          <a:xfrm>
            <a:off x="5176378" y="3147746"/>
            <a:ext cx="887418" cy="27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00EF96A-37C5-9341-99E7-F2CCCEB13120}"/>
              </a:ext>
            </a:extLst>
          </p:cNvPr>
          <p:cNvSpPr/>
          <p:nvPr/>
        </p:nvSpPr>
        <p:spPr>
          <a:xfrm>
            <a:off x="3290752" y="3154952"/>
            <a:ext cx="600840" cy="27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88B1256-0D92-FE40-B33C-4AC93413F27B}"/>
              </a:ext>
            </a:extLst>
          </p:cNvPr>
          <p:cNvSpPr/>
          <p:nvPr/>
        </p:nvSpPr>
        <p:spPr>
          <a:xfrm>
            <a:off x="4379304" y="3140944"/>
            <a:ext cx="305342" cy="287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31C8EA0-00F0-B44A-BAD6-4E0F13F6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92" y="5637401"/>
            <a:ext cx="2717800" cy="139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68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C44927-C8C3-E144-A822-919B6EB6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61" y="0"/>
            <a:ext cx="6102877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453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FB1DA81-69C2-E64A-93CF-FA5013043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0" y="2851150"/>
            <a:ext cx="4051300" cy="1155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73B14CC-6D6B-C943-8B2D-8A247DE15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713137"/>
            <a:ext cx="4864100" cy="1092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678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4B5D20C-9809-1F4A-B9C8-98377CB6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0" y="742950"/>
            <a:ext cx="5016500" cy="5372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87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4687BA9-97DB-754C-8ACB-C7ECB3CD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54" y="857250"/>
            <a:ext cx="2679700" cy="5143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FAB19A-D7D2-D745-8F2A-1EBA241E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4" y="857250"/>
            <a:ext cx="2679700" cy="5143500"/>
          </a:xfrm>
          <a:prstGeom prst="rect">
            <a:avLst/>
          </a:prstGeom>
        </p:spPr>
      </p:pic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21B4DF95-01DF-8A4D-B864-747380BF6CC8}"/>
              </a:ext>
            </a:extLst>
          </p:cNvPr>
          <p:cNvSpPr/>
          <p:nvPr/>
        </p:nvSpPr>
        <p:spPr>
          <a:xfrm>
            <a:off x="4158421" y="2958353"/>
            <a:ext cx="2887837" cy="878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Caching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54B0A6B-5EE0-A348-8DA6-6F9D57D6A713}"/>
              </a:ext>
            </a:extLst>
          </p:cNvPr>
          <p:cNvSpPr txBox="1"/>
          <p:nvPr/>
        </p:nvSpPr>
        <p:spPr>
          <a:xfrm>
            <a:off x="4921624" y="3854044"/>
            <a:ext cx="751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69222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35FC1FE-710B-FD4B-8043-92EE9366B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736600"/>
            <a:ext cx="5054600" cy="3441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feil nach links 2">
            <a:extLst>
              <a:ext uri="{FF2B5EF4-FFF2-40B4-BE49-F238E27FC236}">
                <a16:creationId xmlns:a16="http://schemas.microsoft.com/office/drawing/2014/main" id="{A2F3538D-270E-E644-B7FA-FE1DF35D8889}"/>
              </a:ext>
            </a:extLst>
          </p:cNvPr>
          <p:cNvSpPr/>
          <p:nvPr/>
        </p:nvSpPr>
        <p:spPr>
          <a:xfrm rot="3181750">
            <a:off x="2226769" y="1425521"/>
            <a:ext cx="1466850" cy="41910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EFEF4D-C992-A745-A950-A41CF8B3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287" y="755973"/>
            <a:ext cx="2679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5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2675F68-9FBA-7545-9590-CA98CEF16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463800"/>
            <a:ext cx="4432300" cy="193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feil nach links 2">
            <a:extLst>
              <a:ext uri="{FF2B5EF4-FFF2-40B4-BE49-F238E27FC236}">
                <a16:creationId xmlns:a16="http://schemas.microsoft.com/office/drawing/2014/main" id="{DE5EEBB4-F470-364A-93D4-7EC4AB656EB4}"/>
              </a:ext>
            </a:extLst>
          </p:cNvPr>
          <p:cNvSpPr/>
          <p:nvPr/>
        </p:nvSpPr>
        <p:spPr>
          <a:xfrm rot="20650165">
            <a:off x="4991485" y="3836889"/>
            <a:ext cx="1108243" cy="15120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9F42FE41-543E-5E48-918B-A04011B8A80E}"/>
              </a:ext>
            </a:extLst>
          </p:cNvPr>
          <p:cNvSpPr/>
          <p:nvPr/>
        </p:nvSpPr>
        <p:spPr>
          <a:xfrm rot="4195590">
            <a:off x="5415789" y="3258855"/>
            <a:ext cx="934222" cy="15294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33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C07D6A-D7FF-9043-9800-49D7AEF4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34950"/>
            <a:ext cx="11899900" cy="6388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344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0628FD0-4DE0-AB4C-93D9-8844CAD4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38150"/>
            <a:ext cx="3429000" cy="394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4644A34-BF65-AA43-B08D-0A8F8874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438151"/>
            <a:ext cx="3847432" cy="3943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76FD5AE-F06B-3E42-BF0F-FA15B89E2801}"/>
              </a:ext>
            </a:extLst>
          </p:cNvPr>
          <p:cNvSpPr txBox="1"/>
          <p:nvPr/>
        </p:nvSpPr>
        <p:spPr>
          <a:xfrm>
            <a:off x="1009650" y="451485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localhost:8080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82A3C4-A397-3A4B-818F-89DBF3CD8E8D}"/>
              </a:ext>
            </a:extLst>
          </p:cNvPr>
          <p:cNvSpPr txBox="1"/>
          <p:nvPr/>
        </p:nvSpPr>
        <p:spPr>
          <a:xfrm>
            <a:off x="4800600" y="450318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localhost:8080/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988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B9C554C-E40D-0A44-B962-D706B49D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34950"/>
            <a:ext cx="1908273" cy="336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C0BDD99-51D6-D546-9AF8-38C7E1D18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234950"/>
            <a:ext cx="1908273" cy="3394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C0C867E-1940-AF46-98ED-7C296A2F4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522956"/>
            <a:ext cx="7048500" cy="4335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581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092AA12-725C-4146-AAB7-C147C473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641350"/>
            <a:ext cx="6534208" cy="3435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feil nach links 2">
            <a:extLst>
              <a:ext uri="{FF2B5EF4-FFF2-40B4-BE49-F238E27FC236}">
                <a16:creationId xmlns:a16="http://schemas.microsoft.com/office/drawing/2014/main" id="{07FEC028-5883-7A47-BCF2-D03FB8243CC4}"/>
              </a:ext>
            </a:extLst>
          </p:cNvPr>
          <p:cNvSpPr/>
          <p:nvPr/>
        </p:nvSpPr>
        <p:spPr>
          <a:xfrm rot="2983596">
            <a:off x="5396739" y="2898813"/>
            <a:ext cx="934222" cy="15294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686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gen 1">
            <a:extLst>
              <a:ext uri="{FF2B5EF4-FFF2-40B4-BE49-F238E27FC236}">
                <a16:creationId xmlns:a16="http://schemas.microsoft.com/office/drawing/2014/main" id="{9B3555E3-AA10-7A49-986D-D1C4320239A4}"/>
              </a:ext>
            </a:extLst>
          </p:cNvPr>
          <p:cNvSpPr/>
          <p:nvPr/>
        </p:nvSpPr>
        <p:spPr>
          <a:xfrm>
            <a:off x="1311441" y="1070811"/>
            <a:ext cx="1980000" cy="1800000"/>
          </a:xfrm>
          <a:prstGeom prst="arc">
            <a:avLst>
              <a:gd name="adj1" fmla="val 10822245"/>
              <a:gd name="adj2" fmla="val 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reieck 3">
            <a:extLst>
              <a:ext uri="{FF2B5EF4-FFF2-40B4-BE49-F238E27FC236}">
                <a16:creationId xmlns:a16="http://schemas.microsoft.com/office/drawing/2014/main" id="{A455A8EA-7CAD-8249-A21A-9D37AD50A2C9}"/>
              </a:ext>
            </a:extLst>
          </p:cNvPr>
          <p:cNvSpPr/>
          <p:nvPr/>
        </p:nvSpPr>
        <p:spPr>
          <a:xfrm rot="17838228">
            <a:off x="1801409" y="1197997"/>
            <a:ext cx="63796" cy="102072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ogen 5">
            <a:extLst>
              <a:ext uri="{FF2B5EF4-FFF2-40B4-BE49-F238E27FC236}">
                <a16:creationId xmlns:a16="http://schemas.microsoft.com/office/drawing/2014/main" id="{CD1847B1-2A50-0143-8003-4264B33BC6B2}"/>
              </a:ext>
            </a:extLst>
          </p:cNvPr>
          <p:cNvSpPr/>
          <p:nvPr/>
        </p:nvSpPr>
        <p:spPr>
          <a:xfrm>
            <a:off x="4022743" y="1070812"/>
            <a:ext cx="1980000" cy="1800000"/>
          </a:xfrm>
          <a:prstGeom prst="arc">
            <a:avLst>
              <a:gd name="adj1" fmla="val 10822245"/>
              <a:gd name="adj2" fmla="val 0"/>
            </a:avLst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546BABCE-C945-014D-B54F-13944E3B57C3}"/>
              </a:ext>
            </a:extLst>
          </p:cNvPr>
          <p:cNvSpPr/>
          <p:nvPr/>
        </p:nvSpPr>
        <p:spPr>
          <a:xfrm rot="4250972">
            <a:off x="5478261" y="1262892"/>
            <a:ext cx="63796" cy="102072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3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C2E349C-0F35-0141-832E-B3FB2C50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" y="156265"/>
            <a:ext cx="2387600" cy="459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142223-B06E-1542-8530-03B8349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330" y="1137478"/>
            <a:ext cx="6578600" cy="391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53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6C72B5E-2A7A-A54B-ACC5-2DF24992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70" y="254000"/>
            <a:ext cx="1629465" cy="288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E1D6061-783B-8C4B-8B9B-DD9D69B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35" y="908050"/>
            <a:ext cx="2616200" cy="12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163E55-BB3E-324E-955E-316201E8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0" y="3721101"/>
            <a:ext cx="5722730" cy="1265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56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375CC4D-C406-BD47-9C9A-6D8CAE7A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169"/>
            <a:ext cx="10293815" cy="3083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570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5620222-8613-664B-9F48-7D8A25BA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03" y="901327"/>
            <a:ext cx="3111500" cy="69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0AE45DA-DCF0-5847-878D-FD72D30D4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2686050"/>
            <a:ext cx="2730500" cy="148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775A05D-BFD4-CB41-BC98-3A6BEB910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618" y="2787650"/>
            <a:ext cx="2794000" cy="128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685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B5A0A-87E8-B747-A1B0-42249E5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99498"/>
            <a:ext cx="3539874" cy="2236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D7C715-6DD3-8840-B9AB-C440D52B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399498"/>
            <a:ext cx="2458153" cy="2236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020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0DC17F-05F7-5348-8AC3-C4B3EC95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406400"/>
            <a:ext cx="3453246" cy="1441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BE31B7C-B847-3141-A2CA-FEA35E99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16" y="2201718"/>
            <a:ext cx="2398430" cy="2693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B148420-BE71-8B49-83D1-EB1E1196122C}"/>
              </a:ext>
            </a:extLst>
          </p:cNvPr>
          <p:cNvSpPr txBox="1"/>
          <p:nvPr/>
        </p:nvSpPr>
        <p:spPr>
          <a:xfrm>
            <a:off x="342900" y="86541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3A7125-87D2-854B-8DFA-1161B1579B9B}"/>
              </a:ext>
            </a:extLst>
          </p:cNvPr>
          <p:cNvSpPr txBox="1"/>
          <p:nvPr/>
        </p:nvSpPr>
        <p:spPr>
          <a:xfrm>
            <a:off x="342900" y="243839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FEA74B-63F7-3547-B00D-0F38B93C7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538" y="2201718"/>
            <a:ext cx="3782924" cy="3643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3100E1D-AB32-8B4A-A739-E0C5A5573C28}"/>
              </a:ext>
            </a:extLst>
          </p:cNvPr>
          <p:cNvSpPr txBox="1"/>
          <p:nvPr/>
        </p:nvSpPr>
        <p:spPr>
          <a:xfrm>
            <a:off x="3754602" y="243839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 </a:t>
            </a:r>
          </a:p>
        </p:txBody>
      </p:sp>
    </p:spTree>
    <p:extLst>
      <p:ext uri="{BB962C8B-B14F-4D97-AF65-F5344CB8AC3E}">
        <p14:creationId xmlns:p14="http://schemas.microsoft.com/office/powerpoint/2010/main" val="57349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BAB44F-6394-1648-B91A-C93AFB0F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8" y="196273"/>
            <a:ext cx="1741055" cy="28081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768CF60-C0C3-7C44-9F6C-31489918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46" y="196273"/>
            <a:ext cx="4378036" cy="27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65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B9F2506-46C5-B349-BE1E-88BC1CE7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49236" cy="1695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77232F-1FE2-834D-8B22-5A297D0D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58" y="1"/>
            <a:ext cx="2558117" cy="1695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0A6DE1C-57DD-4944-83DC-40B87176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895" y="5695"/>
            <a:ext cx="2558118" cy="1697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E6A426-AC55-324E-8B77-8A7889FAA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5210"/>
            <a:ext cx="2549236" cy="1691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D48385C7-8F35-6744-A176-9ED1F6387DAA}"/>
              </a:ext>
            </a:extLst>
          </p:cNvPr>
          <p:cNvSpPr/>
          <p:nvPr/>
        </p:nvSpPr>
        <p:spPr>
          <a:xfrm rot="2707875">
            <a:off x="547501" y="3070445"/>
            <a:ext cx="605092" cy="236411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BFF893-3DDA-1145-ACBD-2C9618E5B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605" y="2045211"/>
            <a:ext cx="2561748" cy="1691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AA8678B-858F-D149-B489-98846D827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895" y="2045210"/>
            <a:ext cx="2549236" cy="1695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696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9980AA8-A305-1A47-BAF4-D8A31B0B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94" y="208344"/>
            <a:ext cx="2951135" cy="270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Pfeil nach links 2">
            <a:extLst>
              <a:ext uri="{FF2B5EF4-FFF2-40B4-BE49-F238E27FC236}">
                <a16:creationId xmlns:a16="http://schemas.microsoft.com/office/drawing/2014/main" id="{3F91888C-2701-F245-9E50-4A12240EB9F5}"/>
              </a:ext>
            </a:extLst>
          </p:cNvPr>
          <p:cNvSpPr/>
          <p:nvPr/>
        </p:nvSpPr>
        <p:spPr>
          <a:xfrm rot="10800000">
            <a:off x="1635521" y="2213918"/>
            <a:ext cx="605092" cy="236411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9DC867-3B48-2E47-84B1-073B04F2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028" y="315350"/>
            <a:ext cx="3606293" cy="3430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31AEEC1-D412-7A48-91C7-6DAB974AE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94" y="3893018"/>
            <a:ext cx="5930900" cy="2044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494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5E4FE55-17AD-4F40-9322-3B8C6B77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6" y="436995"/>
            <a:ext cx="3517900" cy="565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761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82C9AD2-6327-724F-A33D-DB5DD340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37"/>
            <a:ext cx="5731727" cy="2691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FE791C5-B39A-BD49-B5DD-517D5F9D3431}"/>
              </a:ext>
            </a:extLst>
          </p:cNvPr>
          <p:cNvSpPr/>
          <p:nvPr/>
        </p:nvSpPr>
        <p:spPr>
          <a:xfrm>
            <a:off x="1184223" y="2908092"/>
            <a:ext cx="4437088" cy="31479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3B09DB-3B31-B843-8243-8BB5B106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68" y="4015340"/>
            <a:ext cx="5024099" cy="1003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46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3D9D6B2-B188-814F-B4D3-C48BC4C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488"/>
            <a:ext cx="12192000" cy="2965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934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ylinder 1">
            <a:extLst>
              <a:ext uri="{FF2B5EF4-FFF2-40B4-BE49-F238E27FC236}">
                <a16:creationId xmlns:a16="http://schemas.microsoft.com/office/drawing/2014/main" id="{E4132829-B966-514D-A6FE-56867D157736}"/>
              </a:ext>
            </a:extLst>
          </p:cNvPr>
          <p:cNvSpPr/>
          <p:nvPr/>
        </p:nvSpPr>
        <p:spPr>
          <a:xfrm>
            <a:off x="1394085" y="2548328"/>
            <a:ext cx="1214204" cy="1109272"/>
          </a:xfrm>
          <a:prstGeom prst="ca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Datenbank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555DEA0-C65A-8544-B94E-7B39EA8707B7}"/>
              </a:ext>
            </a:extLst>
          </p:cNvPr>
          <p:cNvSpPr/>
          <p:nvPr/>
        </p:nvSpPr>
        <p:spPr>
          <a:xfrm>
            <a:off x="4826833" y="2548328"/>
            <a:ext cx="1269167" cy="11092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Backend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(REST-Server)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742E442-90EB-EB46-BAD4-7DBED53BCD1A}"/>
              </a:ext>
            </a:extLst>
          </p:cNvPr>
          <p:cNvCxnSpPr/>
          <p:nvPr/>
        </p:nvCxnSpPr>
        <p:spPr>
          <a:xfrm flipH="1">
            <a:off x="2608289" y="2773180"/>
            <a:ext cx="221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D225CCB9-8366-804A-B20B-BF1CEE15C3E3}"/>
              </a:ext>
            </a:extLst>
          </p:cNvPr>
          <p:cNvSpPr txBox="1"/>
          <p:nvPr/>
        </p:nvSpPr>
        <p:spPr>
          <a:xfrm>
            <a:off x="3121308" y="2363662"/>
            <a:ext cx="119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SQL-Query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B67E423-F0AD-2E46-9527-9CF1A45C5A27}"/>
              </a:ext>
            </a:extLst>
          </p:cNvPr>
          <p:cNvCxnSpPr>
            <a:cxnSpLocks/>
          </p:cNvCxnSpPr>
          <p:nvPr/>
        </p:nvCxnSpPr>
        <p:spPr>
          <a:xfrm>
            <a:off x="2608289" y="3429000"/>
            <a:ext cx="221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406C4BF-6237-6247-B493-94A4AD69E192}"/>
              </a:ext>
            </a:extLst>
          </p:cNvPr>
          <p:cNvSpPr txBox="1"/>
          <p:nvPr/>
        </p:nvSpPr>
        <p:spPr>
          <a:xfrm>
            <a:off x="3121308" y="3411939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Resultat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841ACC9-D5B2-3142-AF47-AA99967F8116}"/>
              </a:ext>
            </a:extLst>
          </p:cNvPr>
          <p:cNvCxnSpPr/>
          <p:nvPr/>
        </p:nvCxnSpPr>
        <p:spPr>
          <a:xfrm flipH="1">
            <a:off x="6096000" y="2773180"/>
            <a:ext cx="221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7F4D61F-6125-5E43-895F-78035AA6D687}"/>
              </a:ext>
            </a:extLst>
          </p:cNvPr>
          <p:cNvSpPr txBox="1"/>
          <p:nvPr/>
        </p:nvSpPr>
        <p:spPr>
          <a:xfrm>
            <a:off x="6609019" y="2363662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HTTP-Anfrage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DB7F74D-EEE2-3045-86E8-5FA69B8AA41D}"/>
              </a:ext>
            </a:extLst>
          </p:cNvPr>
          <p:cNvCxnSpPr>
            <a:cxnSpLocks/>
          </p:cNvCxnSpPr>
          <p:nvPr/>
        </p:nvCxnSpPr>
        <p:spPr>
          <a:xfrm>
            <a:off x="6096000" y="3411939"/>
            <a:ext cx="221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427CAC89-DD88-1B4D-A2F4-F4C8FC8023CA}"/>
              </a:ext>
            </a:extLst>
          </p:cNvPr>
          <p:cNvSpPr txBox="1"/>
          <p:nvPr/>
        </p:nvSpPr>
        <p:spPr>
          <a:xfrm>
            <a:off x="6609019" y="3394878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Ressource</a:t>
            </a:r>
          </a:p>
        </p:txBody>
      </p:sp>
    </p:spTree>
    <p:extLst>
      <p:ext uri="{BB962C8B-B14F-4D97-AF65-F5344CB8AC3E}">
        <p14:creationId xmlns:p14="http://schemas.microsoft.com/office/powerpoint/2010/main" val="2684127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9473BAE-600F-3E45-B4EC-1605DCA65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85950"/>
            <a:ext cx="4876800" cy="3086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432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10DD80-D65C-F443-B56D-2E13742C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666" y="2939381"/>
            <a:ext cx="5321300" cy="336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6647A26-F961-2C42-A2ED-FD1D5B3A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81"/>
            <a:ext cx="2422358" cy="1435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668C4AD-CB5B-6C45-815D-EE65EADBC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6" y="3429000"/>
            <a:ext cx="3832903" cy="17290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67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31015C1-E81C-EB4D-8570-59F2485F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717550"/>
            <a:ext cx="3435796" cy="2940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C1E783-1250-9A4F-98AD-891ED83F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531" y="717550"/>
            <a:ext cx="778157" cy="1303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83E89CD-CEC9-014D-8384-EE4FEC72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346" y="3657601"/>
            <a:ext cx="3501703" cy="1672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BD17D35-CCCF-FA48-B396-DF00308A6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9" y="4769376"/>
            <a:ext cx="6801853" cy="1614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00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3E4B329-5939-634D-8808-0C8C8EF3BB2A}"/>
              </a:ext>
            </a:extLst>
          </p:cNvPr>
          <p:cNvSpPr/>
          <p:nvPr/>
        </p:nvSpPr>
        <p:spPr>
          <a:xfrm>
            <a:off x="2432649" y="1173192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Webanwendung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3E8F8A3-371A-8940-AD7F-C00DE8775A86}"/>
              </a:ext>
            </a:extLst>
          </p:cNvPr>
          <p:cNvSpPr/>
          <p:nvPr/>
        </p:nvSpPr>
        <p:spPr>
          <a:xfrm>
            <a:off x="5241985" y="2740325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Server (Backend)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8C4CAC9C-D821-9541-9131-EC2590FF9A5F}"/>
              </a:ext>
            </a:extLst>
          </p:cNvPr>
          <p:cNvCxnSpPr>
            <a:stCxn id="2" idx="3"/>
          </p:cNvCxnSpPr>
          <p:nvPr/>
        </p:nvCxnSpPr>
        <p:spPr>
          <a:xfrm flipV="1">
            <a:off x="4451230" y="1449237"/>
            <a:ext cx="180004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595FF19-F3D4-0944-8868-49AA3BD6E010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251276" y="1449237"/>
            <a:ext cx="0" cy="12910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68788C2-A30F-CB41-96C5-D72AF064D5AE}"/>
              </a:ext>
            </a:extLst>
          </p:cNvPr>
          <p:cNvSpPr txBox="1"/>
          <p:nvPr/>
        </p:nvSpPr>
        <p:spPr>
          <a:xfrm>
            <a:off x="5210354" y="664883"/>
            <a:ext cx="2656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 sollen an das </a:t>
            </a:r>
          </a:p>
          <a:p>
            <a:r>
              <a:rPr lang="de-DE" dirty="0"/>
              <a:t>Backend gesendet werden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B0E835B-6953-5849-BD05-B6BA32C8D832}"/>
              </a:ext>
            </a:extLst>
          </p:cNvPr>
          <p:cNvSpPr txBox="1"/>
          <p:nvPr/>
        </p:nvSpPr>
        <p:spPr>
          <a:xfrm>
            <a:off x="4848045" y="8281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11" name="Gewitterblitz 10">
            <a:extLst>
              <a:ext uri="{FF2B5EF4-FFF2-40B4-BE49-F238E27FC236}">
                <a16:creationId xmlns:a16="http://schemas.microsoft.com/office/drawing/2014/main" id="{88A8B0EF-29F7-1B42-9C92-5C29244A19F8}"/>
              </a:ext>
            </a:extLst>
          </p:cNvPr>
          <p:cNvSpPr/>
          <p:nvPr/>
        </p:nvSpPr>
        <p:spPr>
          <a:xfrm>
            <a:off x="5940725" y="1795695"/>
            <a:ext cx="598005" cy="552090"/>
          </a:xfrm>
          <a:prstGeom prst="lightningBol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4AA8202-E146-D642-8041-57CE724C10AC}"/>
              </a:ext>
            </a:extLst>
          </p:cNvPr>
          <p:cNvSpPr txBox="1"/>
          <p:nvPr/>
        </p:nvSpPr>
        <p:spPr>
          <a:xfrm>
            <a:off x="6596941" y="1771615"/>
            <a:ext cx="1532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C00000"/>
                </a:solidFill>
              </a:rPr>
              <a:t>keine Internet-</a:t>
            </a:r>
          </a:p>
          <a:p>
            <a:r>
              <a:rPr lang="de-DE" i="1" dirty="0" err="1">
                <a:solidFill>
                  <a:srgbClr val="C00000"/>
                </a:solidFill>
              </a:rPr>
              <a:t>verbindung</a:t>
            </a:r>
            <a:endParaRPr lang="de-DE" i="1" dirty="0">
              <a:solidFill>
                <a:srgbClr val="C000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FE43766-4289-6D40-9756-69DA308D33DC}"/>
              </a:ext>
            </a:extLst>
          </p:cNvPr>
          <p:cNvSpPr/>
          <p:nvPr/>
        </p:nvSpPr>
        <p:spPr>
          <a:xfrm>
            <a:off x="2432648" y="4078974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Service Worker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973A839-7558-6941-90B8-FA65184C5F65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flipV="1">
            <a:off x="3441939" y="1725283"/>
            <a:ext cx="1" cy="235369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4AB8526-AA71-6148-92E1-AD485A65DF32}"/>
              </a:ext>
            </a:extLst>
          </p:cNvPr>
          <p:cNvSpPr txBox="1"/>
          <p:nvPr/>
        </p:nvSpPr>
        <p:spPr>
          <a:xfrm>
            <a:off x="3746955" y="2178286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Registriere</a:t>
            </a:r>
          </a:p>
          <a:p>
            <a:r>
              <a:rPr lang="de-DE" dirty="0"/>
              <a:t>„</a:t>
            </a:r>
            <a:r>
              <a:rPr lang="de-DE" dirty="0" err="1"/>
              <a:t>Sync</a:t>
            </a:r>
            <a:r>
              <a:rPr lang="de-DE" dirty="0"/>
              <a:t> Task“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1106553-3D70-2146-8C70-4D04F31FD08D}"/>
              </a:ext>
            </a:extLst>
          </p:cNvPr>
          <p:cNvSpPr txBox="1"/>
          <p:nvPr/>
        </p:nvSpPr>
        <p:spPr>
          <a:xfrm>
            <a:off x="3492844" y="23524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D3018E7-D0BB-CB45-84D3-E7E7CE306C5D}"/>
              </a:ext>
            </a:extLst>
          </p:cNvPr>
          <p:cNvSpPr/>
          <p:nvPr/>
        </p:nvSpPr>
        <p:spPr>
          <a:xfrm>
            <a:off x="109052" y="4078973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IndexedDB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E97B3AD-7C33-FE46-BD93-5409E9AFBF47}"/>
              </a:ext>
            </a:extLst>
          </p:cNvPr>
          <p:cNvCxnSpPr>
            <a:cxnSpLocks/>
          </p:cNvCxnSpPr>
          <p:nvPr/>
        </p:nvCxnSpPr>
        <p:spPr>
          <a:xfrm>
            <a:off x="1118342" y="1449237"/>
            <a:ext cx="131430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40D626E0-F36E-9A4D-94DC-2C2E441CA24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118343" y="1449237"/>
            <a:ext cx="0" cy="2629736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FF42D42-9A75-DD40-9789-87B83E9178C4}"/>
              </a:ext>
            </a:extLst>
          </p:cNvPr>
          <p:cNvSpPr txBox="1"/>
          <p:nvPr/>
        </p:nvSpPr>
        <p:spPr>
          <a:xfrm>
            <a:off x="1423359" y="2178286"/>
            <a:ext cx="1669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Speicher Daten,</a:t>
            </a:r>
          </a:p>
          <a:p>
            <a:r>
              <a:rPr lang="de-DE" dirty="0"/>
              <a:t>die gesendet</a:t>
            </a:r>
          </a:p>
          <a:p>
            <a:r>
              <a:rPr lang="de-DE" dirty="0"/>
              <a:t>werden sollen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B7CE38B-61A5-354A-96E3-C87955C3536D}"/>
              </a:ext>
            </a:extLst>
          </p:cNvPr>
          <p:cNvSpPr txBox="1"/>
          <p:nvPr/>
        </p:nvSpPr>
        <p:spPr>
          <a:xfrm>
            <a:off x="1169248" y="23524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83452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3E4B329-5939-634D-8808-0C8C8EF3BB2A}"/>
              </a:ext>
            </a:extLst>
          </p:cNvPr>
          <p:cNvSpPr/>
          <p:nvPr/>
        </p:nvSpPr>
        <p:spPr>
          <a:xfrm>
            <a:off x="2432649" y="1173192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Webanwendung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3E8F8A3-371A-8940-AD7F-C00DE8775A86}"/>
              </a:ext>
            </a:extLst>
          </p:cNvPr>
          <p:cNvSpPr/>
          <p:nvPr/>
        </p:nvSpPr>
        <p:spPr>
          <a:xfrm>
            <a:off x="5241985" y="2740325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Server (Backend)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8C4CAC9C-D821-9541-9131-EC2590FF9A5F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451230" y="1449238"/>
            <a:ext cx="18110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595FF19-F3D4-0944-8868-49AA3BD6E010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251276" y="1449237"/>
            <a:ext cx="0" cy="129108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4AA8202-E146-D642-8041-57CE724C10AC}"/>
              </a:ext>
            </a:extLst>
          </p:cNvPr>
          <p:cNvSpPr txBox="1"/>
          <p:nvPr/>
        </p:nvSpPr>
        <p:spPr>
          <a:xfrm>
            <a:off x="6262285" y="1336760"/>
            <a:ext cx="1241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6">
                    <a:lumMod val="75000"/>
                  </a:schemeClr>
                </a:solidFill>
              </a:rPr>
              <a:t>Internet-</a:t>
            </a:r>
          </a:p>
          <a:p>
            <a:r>
              <a:rPr lang="de-DE" i="1" dirty="0" err="1">
                <a:solidFill>
                  <a:schemeClr val="accent6">
                    <a:lumMod val="75000"/>
                  </a:schemeClr>
                </a:solidFill>
              </a:rPr>
              <a:t>verbindung</a:t>
            </a:r>
            <a:endParaRPr lang="de-DE" i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i="1" dirty="0">
                <a:solidFill>
                  <a:schemeClr val="accent6">
                    <a:lumMod val="75000"/>
                  </a:schemeClr>
                </a:solidFill>
              </a:rPr>
              <a:t>wieder </a:t>
            </a:r>
          </a:p>
          <a:p>
            <a:r>
              <a:rPr lang="de-DE" i="1" dirty="0">
                <a:solidFill>
                  <a:schemeClr val="accent6">
                    <a:lumMod val="75000"/>
                  </a:schemeClr>
                </a:solidFill>
              </a:rPr>
              <a:t>hergestellt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FE43766-4289-6D40-9756-69DA308D33DC}"/>
              </a:ext>
            </a:extLst>
          </p:cNvPr>
          <p:cNvSpPr/>
          <p:nvPr/>
        </p:nvSpPr>
        <p:spPr>
          <a:xfrm>
            <a:off x="2432648" y="4078974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Service Worker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973A839-7558-6941-90B8-FA65184C5F65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flipV="1">
            <a:off x="3441939" y="1725283"/>
            <a:ext cx="1" cy="235369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1106553-3D70-2146-8C70-4D04F31FD08D}"/>
              </a:ext>
            </a:extLst>
          </p:cNvPr>
          <p:cNvSpPr txBox="1"/>
          <p:nvPr/>
        </p:nvSpPr>
        <p:spPr>
          <a:xfrm>
            <a:off x="6897966" y="444639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1.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D3018E7-D0BB-CB45-84D3-E7E7CE306C5D}"/>
              </a:ext>
            </a:extLst>
          </p:cNvPr>
          <p:cNvSpPr/>
          <p:nvPr/>
        </p:nvSpPr>
        <p:spPr>
          <a:xfrm>
            <a:off x="109052" y="4078973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IndexedDB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E97B3AD-7C33-FE46-BD93-5409E9AFBF47}"/>
              </a:ext>
            </a:extLst>
          </p:cNvPr>
          <p:cNvCxnSpPr>
            <a:cxnSpLocks/>
          </p:cNvCxnSpPr>
          <p:nvPr/>
        </p:nvCxnSpPr>
        <p:spPr>
          <a:xfrm>
            <a:off x="1118342" y="1449237"/>
            <a:ext cx="131430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40D626E0-F36E-9A4D-94DC-2C2E441CA24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118343" y="1449237"/>
            <a:ext cx="0" cy="2629736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82DF3E0-4B82-774D-B46B-FEB2AB820671}"/>
              </a:ext>
            </a:extLst>
          </p:cNvPr>
          <p:cNvCxnSpPr>
            <a:cxnSpLocks/>
          </p:cNvCxnSpPr>
          <p:nvPr/>
        </p:nvCxnSpPr>
        <p:spPr>
          <a:xfrm>
            <a:off x="7408613" y="2094781"/>
            <a:ext cx="98162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70CED632-BB86-B945-B9DE-8120C652D77A}"/>
              </a:ext>
            </a:extLst>
          </p:cNvPr>
          <p:cNvCxnSpPr>
            <a:cxnSpLocks/>
          </p:cNvCxnSpPr>
          <p:nvPr/>
        </p:nvCxnSpPr>
        <p:spPr>
          <a:xfrm flipH="1">
            <a:off x="8390237" y="2094781"/>
            <a:ext cx="1" cy="275847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02EA6F0A-0093-9145-82C9-464330DDCB95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4176578" y="4853254"/>
            <a:ext cx="4213659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567ED61-8FA3-3047-8F22-A1FDFD275E36}"/>
              </a:ext>
            </a:extLst>
          </p:cNvPr>
          <p:cNvSpPr/>
          <p:nvPr/>
        </p:nvSpPr>
        <p:spPr>
          <a:xfrm>
            <a:off x="2787029" y="4541385"/>
            <a:ext cx="1389549" cy="62373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sync</a:t>
            </a:r>
            <a:r>
              <a:rPr lang="de-DE" dirty="0"/>
              <a:t>“-Event</a:t>
            </a: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6E1CB61-5911-AE4C-86CF-4713A5FD1FF0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>
            <a:off x="2127633" y="4355019"/>
            <a:ext cx="305015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AC0F9F1F-D432-654E-ABAF-97FB007E171A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251274" y="3292416"/>
            <a:ext cx="2" cy="106260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4D596BF2-850D-3E44-A88E-72D183E3CD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451229" y="4355019"/>
            <a:ext cx="1811055" cy="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457FA424-40BE-4840-BA2E-6654CA2F272D}"/>
              </a:ext>
            </a:extLst>
          </p:cNvPr>
          <p:cNvSpPr txBox="1"/>
          <p:nvPr/>
        </p:nvSpPr>
        <p:spPr>
          <a:xfrm>
            <a:off x="2111625" y="394816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2.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716873D-9F74-4943-9F63-76CD6DD906E3}"/>
              </a:ext>
            </a:extLst>
          </p:cNvPr>
          <p:cNvSpPr txBox="1"/>
          <p:nvPr/>
        </p:nvSpPr>
        <p:spPr>
          <a:xfrm>
            <a:off x="5035136" y="39669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312412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1FDB14-2089-944C-8C10-82BFB14F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99561"/>
            <a:ext cx="6716272" cy="345887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5DB1143-DA55-4D4E-9634-B6B43622B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295" y="758953"/>
            <a:ext cx="1660262" cy="34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39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4338D73-3633-C04C-8B5B-C0504C829B2B}"/>
              </a:ext>
            </a:extLst>
          </p:cNvPr>
          <p:cNvSpPr/>
          <p:nvPr/>
        </p:nvSpPr>
        <p:spPr>
          <a:xfrm>
            <a:off x="5576330" y="2382060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Webanwendung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A930270-8126-BA40-8A5B-7DD201F2602A}"/>
              </a:ext>
            </a:extLst>
          </p:cNvPr>
          <p:cNvSpPr/>
          <p:nvPr/>
        </p:nvSpPr>
        <p:spPr>
          <a:xfrm>
            <a:off x="9199474" y="3808620"/>
            <a:ext cx="2018581" cy="635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In-Browser Push Server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4BB0C-EAC9-E04D-869A-2CF6D4B2CFAB}"/>
              </a:ext>
            </a:extLst>
          </p:cNvPr>
          <p:cNvSpPr txBox="1"/>
          <p:nvPr/>
        </p:nvSpPr>
        <p:spPr>
          <a:xfrm>
            <a:off x="7242816" y="3375299"/>
            <a:ext cx="1469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existierende </a:t>
            </a:r>
          </a:p>
          <a:p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Push </a:t>
            </a:r>
          </a:p>
          <a:p>
            <a:r>
              <a:rPr lang="de-DE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Subscriptions</a:t>
            </a:r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checken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A9CDFB-80B5-6E4F-B66C-417512B152E3}"/>
              </a:ext>
            </a:extLst>
          </p:cNvPr>
          <p:cNvSpPr/>
          <p:nvPr/>
        </p:nvSpPr>
        <p:spPr>
          <a:xfrm>
            <a:off x="5576329" y="5287842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Service Worker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BB861E4-95B3-B840-A536-716B9B10649D}"/>
              </a:ext>
            </a:extLst>
          </p:cNvPr>
          <p:cNvCxnSpPr>
            <a:cxnSpLocks/>
          </p:cNvCxnSpPr>
          <p:nvPr/>
        </p:nvCxnSpPr>
        <p:spPr>
          <a:xfrm flipV="1">
            <a:off x="7173656" y="2934150"/>
            <a:ext cx="1" cy="23536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5CAAE6A8-A92E-5F4E-B63D-5DD66180E590}"/>
              </a:ext>
            </a:extLst>
          </p:cNvPr>
          <p:cNvSpPr/>
          <p:nvPr/>
        </p:nvSpPr>
        <p:spPr>
          <a:xfrm>
            <a:off x="3288522" y="3834950"/>
            <a:ext cx="2381181" cy="623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i="1" dirty="0">
                <a:solidFill>
                  <a:schemeClr val="tx1"/>
                </a:solidFill>
              </a:rPr>
              <a:t>neue Push </a:t>
            </a:r>
            <a:r>
              <a:rPr lang="de-DE" i="1" dirty="0" err="1">
                <a:solidFill>
                  <a:schemeClr val="tx1"/>
                </a:solidFill>
              </a:rPr>
              <a:t>Subscription</a:t>
            </a:r>
            <a:r>
              <a:rPr lang="de-DE" i="1" dirty="0">
                <a:solidFill>
                  <a:schemeClr val="tx1"/>
                </a:solidFill>
              </a:rPr>
              <a:t> erstellen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E4DB597D-2797-E745-8473-F36DA433977E}"/>
              </a:ext>
            </a:extLst>
          </p:cNvPr>
          <p:cNvCxnSpPr>
            <a:cxnSpLocks/>
            <a:stCxn id="16" idx="4"/>
            <a:endCxn id="2" idx="0"/>
          </p:cNvCxnSpPr>
          <p:nvPr/>
        </p:nvCxnSpPr>
        <p:spPr>
          <a:xfrm>
            <a:off x="6585620" y="1631325"/>
            <a:ext cx="1" cy="7507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8211005-4E27-6E45-A387-6FB06FADBEB0}"/>
              </a:ext>
            </a:extLst>
          </p:cNvPr>
          <p:cNvSpPr/>
          <p:nvPr/>
        </p:nvSpPr>
        <p:spPr>
          <a:xfrm>
            <a:off x="5423822" y="1007588"/>
            <a:ext cx="2323596" cy="62373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Notifications</a:t>
            </a:r>
            <a:r>
              <a:rPr lang="de-DE" dirty="0"/>
              <a:t> “einschalten“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DD38C6-FEC3-1143-A5F9-B86BA5C1DF7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479112" y="4458687"/>
            <a:ext cx="1" cy="18181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4A73DE5-7E21-3444-B660-89B6CB2300F0}"/>
              </a:ext>
            </a:extLst>
          </p:cNvPr>
          <p:cNvCxnSpPr>
            <a:cxnSpLocks/>
          </p:cNvCxnSpPr>
          <p:nvPr/>
        </p:nvCxnSpPr>
        <p:spPr>
          <a:xfrm flipV="1">
            <a:off x="5950638" y="2934149"/>
            <a:ext cx="1" cy="235369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79573B6-C25C-504A-A953-BE2D6E6F78F8}"/>
              </a:ext>
            </a:extLst>
          </p:cNvPr>
          <p:cNvCxnSpPr>
            <a:cxnSpLocks/>
          </p:cNvCxnSpPr>
          <p:nvPr/>
        </p:nvCxnSpPr>
        <p:spPr>
          <a:xfrm flipH="1">
            <a:off x="4479113" y="6276814"/>
            <a:ext cx="572965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2300477D-4C53-564D-81C5-8D9C5FC0742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208765" y="4444228"/>
            <a:ext cx="0" cy="183258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5E8D732B-CA4E-B642-AF45-2093020DAD4C}"/>
              </a:ext>
            </a:extLst>
          </p:cNvPr>
          <p:cNvSpPr txBox="1"/>
          <p:nvPr/>
        </p:nvSpPr>
        <p:spPr>
          <a:xfrm>
            <a:off x="8255537" y="6344364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6">
                    <a:lumMod val="50000"/>
                  </a:schemeClr>
                </a:solidFill>
              </a:rPr>
              <a:t>Push-API Endpunkt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3758EFF-F1E7-AD49-A888-E2B75017066E}"/>
              </a:ext>
            </a:extLst>
          </p:cNvPr>
          <p:cNvSpPr/>
          <p:nvPr/>
        </p:nvSpPr>
        <p:spPr>
          <a:xfrm>
            <a:off x="522641" y="2382058"/>
            <a:ext cx="2018581" cy="552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Server (Backend)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E0942401-E367-864A-B9A3-CFF9901C8543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1531931" y="2934149"/>
            <a:ext cx="1" cy="261044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A81F1530-62B6-5648-8B9F-325C551F81A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31931" y="5563888"/>
            <a:ext cx="4044398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982A97B9-1C60-C440-AE35-744155971D69}"/>
              </a:ext>
            </a:extLst>
          </p:cNvPr>
          <p:cNvSpPr txBox="1"/>
          <p:nvPr/>
        </p:nvSpPr>
        <p:spPr>
          <a:xfrm>
            <a:off x="1440277" y="5583444"/>
            <a:ext cx="262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speichert die </a:t>
            </a:r>
            <a:r>
              <a:rPr lang="de-DE" i="1" dirty="0" err="1"/>
              <a:t>Subscription</a:t>
            </a:r>
            <a:r>
              <a:rPr lang="de-DE" i="1" dirty="0"/>
              <a:t> </a:t>
            </a:r>
          </a:p>
          <a:p>
            <a:r>
              <a:rPr lang="de-DE" i="1" dirty="0"/>
              <a:t>auf dem eigenen Server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601C44E-CB06-4B42-BBAA-7EAB2F11E775}"/>
              </a:ext>
            </a:extLst>
          </p:cNvPr>
          <p:cNvSpPr/>
          <p:nvPr/>
        </p:nvSpPr>
        <p:spPr>
          <a:xfrm>
            <a:off x="0" y="1454603"/>
            <a:ext cx="1905791" cy="97341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Push </a:t>
            </a:r>
            <a:r>
              <a:rPr lang="de-DE" dirty="0" err="1"/>
              <a:t>Notification</a:t>
            </a:r>
            <a:r>
              <a:rPr lang="de-DE" dirty="0"/>
              <a:t> senden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F47E691A-9D46-7B48-A5CC-B8E3CAAD200F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952896" y="339523"/>
            <a:ext cx="0" cy="111508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76D14242-AC13-4F49-A61F-BE1D7174E402}"/>
              </a:ext>
            </a:extLst>
          </p:cNvPr>
          <p:cNvCxnSpPr>
            <a:cxnSpLocks/>
          </p:cNvCxnSpPr>
          <p:nvPr/>
        </p:nvCxnSpPr>
        <p:spPr>
          <a:xfrm>
            <a:off x="952895" y="349402"/>
            <a:ext cx="9255869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69B9DF0-AF1F-104B-9896-4351106B5EE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0208765" y="349402"/>
            <a:ext cx="0" cy="345921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261DC3F6-74B0-BC48-9C64-68E249F8303E}"/>
              </a:ext>
            </a:extLst>
          </p:cNvPr>
          <p:cNvSpPr/>
          <p:nvPr/>
        </p:nvSpPr>
        <p:spPr>
          <a:xfrm>
            <a:off x="7488260" y="5287840"/>
            <a:ext cx="1329668" cy="73564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„push“- Ereignis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82710183-D4B9-3F44-BAB3-F94F71B8F1A4}"/>
              </a:ext>
            </a:extLst>
          </p:cNvPr>
          <p:cNvCxnSpPr>
            <a:cxnSpLocks/>
          </p:cNvCxnSpPr>
          <p:nvPr/>
        </p:nvCxnSpPr>
        <p:spPr>
          <a:xfrm flipV="1">
            <a:off x="9489879" y="4468364"/>
            <a:ext cx="0" cy="118729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0022C84F-1DCE-2248-B7A6-8D2318743D54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8817928" y="5655661"/>
            <a:ext cx="688913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feil nach oben 68">
            <a:extLst>
              <a:ext uri="{FF2B5EF4-FFF2-40B4-BE49-F238E27FC236}">
                <a16:creationId xmlns:a16="http://schemas.microsoft.com/office/drawing/2014/main" id="{742C1249-6DBF-2341-AC4B-580BA76B2E63}"/>
              </a:ext>
            </a:extLst>
          </p:cNvPr>
          <p:cNvSpPr/>
          <p:nvPr/>
        </p:nvSpPr>
        <p:spPr>
          <a:xfrm>
            <a:off x="6265242" y="2934149"/>
            <a:ext cx="627476" cy="2353691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/>
              <a:t>Push-</a:t>
            </a:r>
            <a:r>
              <a:rPr lang="de-DE" dirty="0" err="1"/>
              <a:t>Notification</a:t>
            </a:r>
            <a:endParaRPr lang="de-DE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503281D-BC52-944F-9BBC-9C6540D3B391}"/>
              </a:ext>
            </a:extLst>
          </p:cNvPr>
          <p:cNvSpPr txBox="1"/>
          <p:nvPr/>
        </p:nvSpPr>
        <p:spPr>
          <a:xfrm>
            <a:off x="4066233" y="457562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42CB492-753E-814E-B3F1-21E4E336C782}"/>
              </a:ext>
            </a:extLst>
          </p:cNvPr>
          <p:cNvSpPr txBox="1"/>
          <p:nvPr/>
        </p:nvSpPr>
        <p:spPr>
          <a:xfrm>
            <a:off x="1128889" y="45756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2.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C92A0BE-AABE-B44B-9F1F-FE2E752DFFE9}"/>
              </a:ext>
            </a:extLst>
          </p:cNvPr>
          <p:cNvSpPr txBox="1"/>
          <p:nvPr/>
        </p:nvSpPr>
        <p:spPr>
          <a:xfrm>
            <a:off x="614588" y="8967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3.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9116070-6964-854F-A90F-9BB54A29DCC1}"/>
              </a:ext>
            </a:extLst>
          </p:cNvPr>
          <p:cNvSpPr txBox="1"/>
          <p:nvPr/>
        </p:nvSpPr>
        <p:spPr>
          <a:xfrm>
            <a:off x="9150747" y="46273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4.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CFA42BC-A79A-3440-A8F5-3FBCDF4CA195}"/>
              </a:ext>
            </a:extLst>
          </p:cNvPr>
          <p:cNvSpPr txBox="1"/>
          <p:nvPr/>
        </p:nvSpPr>
        <p:spPr>
          <a:xfrm>
            <a:off x="6117048" y="46273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257086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133F216-9DDC-664D-AEC3-C1EE4DB3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7" y="332998"/>
            <a:ext cx="1425952" cy="462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8BB1EFF-12F6-F44B-AE57-D8D6BD64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7" y="1174750"/>
            <a:ext cx="1365250" cy="678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3AF52D0-63E2-AA42-A7D9-B9F8D079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8" y="2094593"/>
            <a:ext cx="2368549" cy="7186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04987F-D7C6-0440-891D-DEBCD3457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07" y="2813282"/>
            <a:ext cx="2368550" cy="9374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CDC1EE-2EF7-004D-9E22-F0397F31C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07" y="3712835"/>
            <a:ext cx="2368550" cy="9374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544926-5CD1-D74A-B1B3-8F74D02F5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496" y="3198913"/>
            <a:ext cx="5881007" cy="460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6F71BEF-C5F3-6B44-8C4C-4D110C784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708" y="4679207"/>
            <a:ext cx="2368549" cy="8706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66DAB6A-ADA2-814A-AD10-83DE1BD5DD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5481522"/>
            <a:ext cx="1003300" cy="7747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3847183-4EB7-3B4C-A896-87F27D652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6743" y="4787809"/>
            <a:ext cx="2686957" cy="8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97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4FBE204-FCFF-414A-830A-F4727083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3" y="592666"/>
            <a:ext cx="1900767" cy="96183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B5362BD-B749-F242-B3AF-AA9B4FF9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81150"/>
            <a:ext cx="1345938" cy="2719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52CD847-7778-8841-88E8-91216961C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217" y="1554500"/>
            <a:ext cx="1345938" cy="2004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657E2C6-270B-3341-95D1-D6A649FD1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85" y="2062437"/>
            <a:ext cx="3499215" cy="3224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90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A931275-7EAD-D94A-9A3E-C351DF5B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54100"/>
            <a:ext cx="10210800" cy="474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09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8B7A482-E3DF-C245-8815-79244A25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507093"/>
            <a:ext cx="6299200" cy="3949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37441A9-9153-8844-8E3A-8EC74C844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836" y="2746829"/>
            <a:ext cx="520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0CF78B0-ADD0-1D49-9F44-0828268B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898650"/>
            <a:ext cx="8610600" cy="3060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FF464CF-6BD7-0443-890C-7F2D675E974A}"/>
              </a:ext>
            </a:extLst>
          </p:cNvPr>
          <p:cNvSpPr/>
          <p:nvPr/>
        </p:nvSpPr>
        <p:spPr>
          <a:xfrm>
            <a:off x="2546252" y="2391507"/>
            <a:ext cx="1603717" cy="7033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92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63EC51F-E53D-6342-94FF-8BDB246E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07" y="603249"/>
            <a:ext cx="5080000" cy="4356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feil nach links 4">
            <a:extLst>
              <a:ext uri="{FF2B5EF4-FFF2-40B4-BE49-F238E27FC236}">
                <a16:creationId xmlns:a16="http://schemas.microsoft.com/office/drawing/2014/main" id="{9E1D3937-06E3-8E4E-B30F-54C6B3102894}"/>
              </a:ext>
            </a:extLst>
          </p:cNvPr>
          <p:cNvSpPr/>
          <p:nvPr/>
        </p:nvSpPr>
        <p:spPr>
          <a:xfrm>
            <a:off x="4699591" y="3128412"/>
            <a:ext cx="1396409" cy="21439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A8037A7-11DC-FE4A-B2A2-4A7BD730D200}"/>
              </a:ext>
            </a:extLst>
          </p:cNvPr>
          <p:cNvCxnSpPr/>
          <p:nvPr/>
        </p:nvCxnSpPr>
        <p:spPr>
          <a:xfrm>
            <a:off x="2893101" y="1978702"/>
            <a:ext cx="10493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D3003ED-30D5-FE44-B5F9-9E99C00A0118}"/>
              </a:ext>
            </a:extLst>
          </p:cNvPr>
          <p:cNvCxnSpPr>
            <a:cxnSpLocks/>
          </p:cNvCxnSpPr>
          <p:nvPr/>
        </p:nvCxnSpPr>
        <p:spPr>
          <a:xfrm flipV="1">
            <a:off x="3942413" y="1978702"/>
            <a:ext cx="0" cy="989350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3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6094738-24AE-1240-B6FF-2C17B9EC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35" y="0"/>
            <a:ext cx="4922729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AFF08CE-A5D6-7E40-8BB2-298770B5F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556" y="3429000"/>
            <a:ext cx="1257300" cy="406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E6EB88-688E-0747-B986-05112145221D}"/>
              </a:ext>
            </a:extLst>
          </p:cNvPr>
          <p:cNvSpPr/>
          <p:nvPr/>
        </p:nvSpPr>
        <p:spPr>
          <a:xfrm>
            <a:off x="9968459" y="3429000"/>
            <a:ext cx="432000" cy="432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60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Macintosh PowerPoint</Application>
  <PresentationFormat>Breitbild</PresentationFormat>
  <Paragraphs>97</Paragraphs>
  <Slides>49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105</cp:revision>
  <dcterms:created xsi:type="dcterms:W3CDTF">2021-02-09T14:34:19Z</dcterms:created>
  <dcterms:modified xsi:type="dcterms:W3CDTF">2021-06-22T11:25:22Z</dcterms:modified>
</cp:coreProperties>
</file>